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1"/>
    <a:srgbClr val="21409A"/>
    <a:srgbClr val="9F1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A6B6-51FF-CDFD-0095-466CEBFEE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CE74D-206E-1C8C-6B56-803687CD1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0D0DF-3DAC-0CE7-5CF0-D1D4C558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52572-FFB3-2D75-A5BC-C6EDEF73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59641-ED76-3A0D-B78C-0787CF68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1B12-2A93-E262-7C46-B8873577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77C54-FA22-1C9A-423D-9375D9988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7C16-4992-A363-FE82-2717B9AEE1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32A8-EB25-D94D-240F-EB163809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B5EEF-702E-82DF-F226-92101FC6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7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3BF0D9-9778-F3C3-861F-66D0492EB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E44FE-70A2-FD1C-2B3B-74F07A95D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25C00-5880-A021-0BFD-2FAE58D78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6BBDA-81E2-BA25-1440-4EE3E260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991BE-F6D2-3906-0FFE-D4A5F00D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7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2D2C3-E5AE-8E9F-9E9D-0E3543BC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7C212-F0ED-1AB8-4CD5-F0AA2F628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B0F20-4C1C-D740-5836-547A0A8289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7E7F-BFAF-E26D-BBBA-E6917041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B8208-C9A1-6149-7AD3-9140CC508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9A60-AAC5-078D-A5E0-1B795ED7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A98C5-C554-D879-7C00-F3F59034C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0CD20-4B36-9C15-C31A-48228D56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80DEC-DCEB-C8CF-784B-7EAC504C7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873C7-0444-A3D7-ECF0-60AFEE81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1D27-93C0-9DD6-A94A-AF25207E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13FA1-C450-32B3-3E42-09079C4B1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7460F-BC83-2FF1-5773-67EEE642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51E4B-75F1-2256-CF06-59D66C11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DEC87-E367-5904-A542-0AE71266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654E8-A75F-D687-957E-358F02A0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8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475F-BD2F-327E-DD99-A36D9E85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86CB9-BEA9-7771-AFFA-E78C9845E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2DE7C-20AE-425D-28B3-D8E25AB0E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8CA4D-E958-5D3B-0B87-008E59BB2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9F524B-2C69-3F5B-0025-C21E5153B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C079A6-C8FD-4B3A-FA7D-83FCF91E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E0A6E-62C3-B002-FB3A-ABFDC20C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DACC3-90BF-1E98-FB65-D2A1974C4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2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3183-429A-9BA3-379F-36C8C222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3CE01-6CEC-7F95-C8E5-CDBE9F00D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9D588-2BFD-726A-CC5E-79853327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592EE-B64C-EE68-4D36-BB17D86F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9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352D9B-6E08-5D66-B45E-87D4BCFE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BB830-18D7-3211-4899-44BDB396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0F524-B421-B5FF-D29C-A913DE3B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3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2279-106F-9FF3-E047-566E2B7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12ADF-A391-3A25-E5AA-A02D053DC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F45CE-1A5A-BE53-6825-90712B4F9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3B8FF-351C-7963-8193-FFB8BFB782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1B661-7691-9E7A-937C-BE665285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CE3A8-D19C-94DB-1A73-D8DAB8790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BC098-192F-821E-BE47-3DC5949F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AF4F9C-6733-D1BF-8589-716672E47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C616F-B823-F4A4-5B8C-72C9DC332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D585B-BD68-B3CE-CA3C-C2AE8D63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CB62F-CEA3-40BA-A80B-C986AC54A082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90ACD-98DC-4139-8154-93BE4A34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82910-5554-45DC-4778-8D5CCAD4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87EE8-BF2D-4BC6-8CF3-4C3AEB015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0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0BF9F-7151-E34B-F6BD-6ED460BE6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41" y="350196"/>
            <a:ext cx="7558391" cy="99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CD9A3-97FA-FDC7-A16A-1F3688244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0740" y="1566153"/>
            <a:ext cx="11624554" cy="4270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8D8C2-A917-A503-6D55-4EED30DBC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988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1409A"/>
                </a:solidFill>
                <a:latin typeface="Scandia" panose="020B0603050000020004" pitchFamily="34" charset="0"/>
              </a:defRPr>
            </a:lvl1pPr>
          </a:lstStyle>
          <a:p>
            <a:fld id="{95087EE8-BF2D-4BC6-8CF3-4C3AEB015D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3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rgbClr val="9F1F41"/>
          </a:solidFill>
          <a:latin typeface="Scandia" panose="020B060305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37021"/>
        </a:buClr>
        <a:buFont typeface="Arial" panose="020B0604020202020204" pitchFamily="34" charset="0"/>
        <a:buChar char="•"/>
        <a:defRPr sz="2800" kern="1200">
          <a:solidFill>
            <a:srgbClr val="21409A"/>
          </a:solidFill>
          <a:latin typeface="Scandia" panose="020B06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Font typeface="Arial" panose="020B0604020202020204" pitchFamily="34" charset="0"/>
        <a:buChar char="•"/>
        <a:defRPr sz="2400" kern="1200">
          <a:solidFill>
            <a:srgbClr val="21409A"/>
          </a:solidFill>
          <a:latin typeface="Scandia" panose="020B06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Font typeface="Arial" panose="020B0604020202020204" pitchFamily="34" charset="0"/>
        <a:buChar char="•"/>
        <a:defRPr sz="2000" kern="1200">
          <a:solidFill>
            <a:srgbClr val="21409A"/>
          </a:solidFill>
          <a:latin typeface="Scandia" panose="020B06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Font typeface="Arial" panose="020B0604020202020204" pitchFamily="34" charset="0"/>
        <a:buChar char="•"/>
        <a:defRPr sz="1800" kern="1200">
          <a:solidFill>
            <a:srgbClr val="21409A"/>
          </a:solidFill>
          <a:latin typeface="Scandia" panose="020B06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37021"/>
        </a:buClr>
        <a:buFont typeface="Arial" panose="020B0604020202020204" pitchFamily="34" charset="0"/>
        <a:buChar char="•"/>
        <a:defRPr sz="1800" kern="1200">
          <a:solidFill>
            <a:srgbClr val="21409A"/>
          </a:solidFill>
          <a:latin typeface="Scandia" panose="020B06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134C5D-5F1C-F194-8911-D03C5B8278B2}"/>
              </a:ext>
            </a:extLst>
          </p:cNvPr>
          <p:cNvSpPr/>
          <p:nvPr/>
        </p:nvSpPr>
        <p:spPr>
          <a:xfrm>
            <a:off x="1" y="4805462"/>
            <a:ext cx="3842426" cy="573932"/>
          </a:xfrm>
          <a:prstGeom prst="rect">
            <a:avLst/>
          </a:prstGeom>
          <a:solidFill>
            <a:srgbClr val="F37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B3827-9780-BFA8-1897-F2C39FA9E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" y="4873559"/>
            <a:ext cx="4416358" cy="57393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SAVE THE DATE</a:t>
            </a:r>
          </a:p>
        </p:txBody>
      </p:sp>
    </p:spTree>
    <p:extLst>
      <p:ext uri="{BB962C8B-B14F-4D97-AF65-F5344CB8AC3E}">
        <p14:creationId xmlns:p14="http://schemas.microsoft.com/office/powerpoint/2010/main" val="401151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FA34-C0F5-B3CA-46C6-2D10543F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5719F-82FA-B3A9-C410-4B48E841B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2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3f7de7-c935-4ca6-a12c-1f73773710ec" xsi:nil="true"/>
    <lcf76f155ced4ddcb4097134ff3c332f xmlns="eb6a81a4-6f2b-46c6-8f16-d8e870fc2c08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A4D3BD7D37E86644AAEAFCE087128183" ma:contentTypeVersion="10" ma:contentTypeDescription="" ma:contentTypeScope="" ma:versionID="bb6c3455024eca6b9f561fbfb874a047">
  <xsd:schema xmlns:xsd="http://www.w3.org/2001/XMLSchema" xmlns:xs="http://www.w3.org/2001/XMLSchema" xmlns:p="http://schemas.microsoft.com/office/2006/metadata/properties" xmlns:ns2="eb3f7de7-c935-4ca6-a12c-1f73773710ec" xmlns:ns3="eb6a81a4-6f2b-46c6-8f16-d8e870fc2c08" targetNamespace="http://schemas.microsoft.com/office/2006/metadata/properties" ma:root="true" ma:fieldsID="f924a1f7dd388bb2b63452d87e991ec8" ns2:_="" ns3:_="">
    <xsd:import namespace="eb3f7de7-c935-4ca6-a12c-1f73773710ec"/>
    <xsd:import namespace="eb6a81a4-6f2b-46c6-8f16-d8e870fc2c08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a81a4-6f2b-46c6-8f16-d8e870fc2c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3055F-5EF2-45E1-94DB-3ECC5087577E}">
  <ds:schemaRefs>
    <ds:schemaRef ds:uri="http://schemas.microsoft.com/office/2006/documentManagement/types"/>
    <ds:schemaRef ds:uri="eb3f7de7-c935-4ca6-a12c-1f73773710ec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b6a81a4-6f2b-46c6-8f16-d8e870fc2c0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A2B53B-F7FD-4C5F-A4B3-96E29D1D67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4FAB38-B205-4A7E-AEF7-E6C8170C2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eb6a81a4-6f2b-46c6-8f16-d8e870fc2c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Scandia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rotemskif@gmail.com</dc:creator>
  <cp:lastModifiedBy>Kristina Cisarikova</cp:lastModifiedBy>
  <cp:revision>9</cp:revision>
  <dcterms:created xsi:type="dcterms:W3CDTF">2022-08-07T11:49:49Z</dcterms:created>
  <dcterms:modified xsi:type="dcterms:W3CDTF">2022-11-21T09:16:04Z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0x01010037EA2DD516505C4D92B92F8677CFB68500A4D3BD7D37E86644AAEAFCE087128183</vt:lpwstr>
  </property>
</Properties>
</file>